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4" r:id="rId57"/>
    <p:sldId id="316" r:id="rId58"/>
    <p:sldId id="317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86"/>
  </p:normalViewPr>
  <p:slideViewPr>
    <p:cSldViewPr snapToGrid="0">
      <p:cViewPr varScale="1">
        <p:scale>
          <a:sx n="74" d="100"/>
          <a:sy n="74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1D81-7033-4F05-BFE7-09C7FD978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848AE-097E-4F27-AC31-BCAF7E443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A896-2507-4236-A2E8-870E540D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0BF45-C48D-43D7-ACEC-FA3D0FE2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2B3BB-616B-422E-A81C-6EFD2E4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673B1-37FE-4395-909D-9F56CC47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E28A3-0CBC-442F-88F2-3F298D4C9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27994-385F-4A09-A9E3-07A1BA32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2AF9C-44EE-4288-B5DC-D76C714C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26221-D04B-441D-91DC-B16ED181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B6546-8614-4E22-860E-8B24A5503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CF3D-0EAC-416A-B4B3-523A13063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022D8-E611-46FD-B54A-EED9AAF0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3836-1255-4364-864B-4E673A53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E9E89-638A-428C-83C3-A6080080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4016-17C0-4102-B435-DD0C19D0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BF58-99EC-4B08-8FCF-78DB8B141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26A43-FB94-493E-8179-EA83A624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C0AE1-AD3A-4EEA-97CA-454D38F4A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4B8BE-4129-48E3-9EF2-343A7C72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2565-7C23-4EF0-837B-6B8C6749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54967-9C64-4251-BEA9-FDA9DF04F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D2B2C-622A-4B0B-8F4A-42D5C32A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48D8A-F14E-45BC-943D-4286337D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9DBC-5627-4CB2-9B53-34C7A5B9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CCF4-0DC4-449C-9B17-C80C7418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8245C-0F91-414C-A611-F86D918B0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3A14-3FB8-4555-9ED6-BEE1CA4B4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066AC-8490-4A46-ABEC-1ED875F9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58BF4-FAA6-4CFC-B2A7-868100E8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17D84-2A7D-46D4-89E2-333AB730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EFD1-D629-463B-9E19-CC268B6F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A7DF0-BE33-4CFB-9F70-5BAC30A02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11146-8C09-4194-8C7E-AE364F118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A2C0-10AC-4DAE-B579-C7279E63F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6B754-4D44-407C-9053-578FE6545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E9A5C-38D4-4122-A398-4219274F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BD5D6-FBBC-4390-8386-B863ADCA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A8D683-EF4F-4778-B9DC-40A8D06A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BBE2-6E78-4D37-BB53-74408215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4CB00-552B-4BC7-B256-08629489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B0C8-92B9-467A-BD56-C43478A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4AFCE-E60C-453E-A517-A558E059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9EFA-48B8-40F0-9763-9B9AA25E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984FB-D66B-46AE-A407-E3C9C0A0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EFD4-B571-4323-BD86-F178CFEE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AB63-0105-4C8D-BB38-08CF212E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3189E-9470-4666-AF3E-B2011ADE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517D0-DE08-4B1B-B92E-6BC17B29F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7CDF5-33EB-4A6F-81A7-9E14B5FB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42E8A-E9E1-49FB-BDD4-D1764CE1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3EEA2-2D7F-401C-A939-8D24F793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EB76-6503-4407-9016-53B7A39B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63BD2-4B6D-4A01-B634-96F01F55F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2EC2E-D1CF-4987-87C1-2C4E9D730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3168-0A68-4072-8534-10621E5C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3248E-498F-4405-BEA2-9AE44BF8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5604-EDF3-4242-A5EA-1E8289A1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8E99EB-BD7C-4D81-8012-3C3791E1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87587-396A-4DF3-B188-D59E8DA5E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BC88D-0CB6-4D1C-8BA4-3249830B2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81548-9DCD-4A84-94AE-CE03E7CF78C7}" type="datetimeFigureOut">
              <a:rPr lang="en-US" smtClean="0"/>
              <a:t>7/19/21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193B6-F6AD-48FA-913D-35EF21003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99DB1-34EB-440D-AE75-5AF4574D7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BF83-D5E2-4D0D-BD36-C8F4A12D8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12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48462-9915-4A37-9B92-24ED06F65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8100" dirty="0"/>
              <a:t>2021 Awesome Tree Contest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DAB53-5901-4D0C-A99D-25E072C5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5045357"/>
            <a:ext cx="7132335" cy="591499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Greenwich Tree Conservancy </a:t>
            </a:r>
          </a:p>
        </p:txBody>
      </p:sp>
    </p:spTree>
    <p:extLst>
      <p:ext uri="{BB962C8B-B14F-4D97-AF65-F5344CB8AC3E}">
        <p14:creationId xmlns:p14="http://schemas.microsoft.com/office/powerpoint/2010/main" val="14419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Latulippe">
            <a:extLst>
              <a:ext uri="{FF2B5EF4-FFF2-40B4-BE49-F238E27FC236}">
                <a16:creationId xmlns:a16="http://schemas.microsoft.com/office/drawing/2014/main" id="{53766D7E-AD99-457D-A031-607C81C4C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28768" y="855109"/>
            <a:ext cx="6840876" cy="51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Lorentzen Bell">
            <a:extLst>
              <a:ext uri="{FF2B5EF4-FFF2-40B4-BE49-F238E27FC236}">
                <a16:creationId xmlns:a16="http://schemas.microsoft.com/office/drawing/2014/main" id="{A66A46E0-63DC-46A4-B1BD-5CB55E7D9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0" y="0"/>
            <a:ext cx="109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aher">
            <a:extLst>
              <a:ext uri="{FF2B5EF4-FFF2-40B4-BE49-F238E27FC236}">
                <a16:creationId xmlns:a16="http://schemas.microsoft.com/office/drawing/2014/main" id="{02FF94EB-A147-477A-9B3E-564636076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8" y="857249"/>
            <a:ext cx="685800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arache">
            <a:extLst>
              <a:ext uri="{FF2B5EF4-FFF2-40B4-BE49-F238E27FC236}">
                <a16:creationId xmlns:a16="http://schemas.microsoft.com/office/drawing/2014/main" id="{CA914561-3817-40F1-BF10-620EB4ACD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arder">
            <a:extLst>
              <a:ext uri="{FF2B5EF4-FFF2-40B4-BE49-F238E27FC236}">
                <a16:creationId xmlns:a16="http://schemas.microsoft.com/office/drawing/2014/main" id="{3A27E6C3-9346-49A5-98EB-6C52F28C2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076" y="390418"/>
            <a:ext cx="9335142" cy="57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illigan">
            <a:extLst>
              <a:ext uri="{FF2B5EF4-FFF2-40B4-BE49-F238E27FC236}">
                <a16:creationId xmlns:a16="http://schemas.microsoft.com/office/drawing/2014/main" id="{0B429D09-D707-42D7-A817-DC07F080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0" y="0"/>
            <a:ext cx="8761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orris and Punterer">
            <a:extLst>
              <a:ext uri="{FF2B5EF4-FFF2-40B4-BE49-F238E27FC236}">
                <a16:creationId xmlns:a16="http://schemas.microsoft.com/office/drawing/2014/main" id="{980290D3-E215-4166-9144-1B69D116522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876" y="352296"/>
            <a:ext cx="3082247" cy="61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Mousa">
            <a:extLst>
              <a:ext uri="{FF2B5EF4-FFF2-40B4-BE49-F238E27FC236}">
                <a16:creationId xmlns:a16="http://schemas.microsoft.com/office/drawing/2014/main" id="{2D1F0AA7-65FA-42B0-99F3-5A10A3AF93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77" y="0"/>
            <a:ext cx="10250200" cy="683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O'Brien">
            <a:extLst>
              <a:ext uri="{FF2B5EF4-FFF2-40B4-BE49-F238E27FC236}">
                <a16:creationId xmlns:a16="http://schemas.microsoft.com/office/drawing/2014/main" id="{E6400133-6777-45A0-8B6E-4C23B6825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475" y="0"/>
            <a:ext cx="509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Pereira">
            <a:extLst>
              <a:ext uri="{FF2B5EF4-FFF2-40B4-BE49-F238E27FC236}">
                <a16:creationId xmlns:a16="http://schemas.microsoft.com/office/drawing/2014/main" id="{55A84631-7733-4B07-B252-EE022ABC7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66D09DB-9AD6-CB47-AAFF-A40DD2D86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943" y="399266"/>
            <a:ext cx="4688114" cy="60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Perry and Mattis">
            <a:extLst>
              <a:ext uri="{FF2B5EF4-FFF2-40B4-BE49-F238E27FC236}">
                <a16:creationId xmlns:a16="http://schemas.microsoft.com/office/drawing/2014/main" id="{FFB8B3C6-A93E-433F-9B40-BB5834C9F4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925" y="0"/>
            <a:ext cx="628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Petrick">
            <a:extLst>
              <a:ext uri="{FF2B5EF4-FFF2-40B4-BE49-F238E27FC236}">
                <a16:creationId xmlns:a16="http://schemas.microsoft.com/office/drawing/2014/main" id="{C54274A9-6913-4C96-A353-21E266A10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20" y="0"/>
            <a:ext cx="1027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RiverHouse">
            <a:extLst>
              <a:ext uri="{FF2B5EF4-FFF2-40B4-BE49-F238E27FC236}">
                <a16:creationId xmlns:a16="http://schemas.microsoft.com/office/drawing/2014/main" id="{83B2FCD8-4C72-4C91-A4CC-2A74F6E5BE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5923" y="905890"/>
            <a:ext cx="6880154" cy="50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Rosebrook">
            <a:extLst>
              <a:ext uri="{FF2B5EF4-FFF2-40B4-BE49-F238E27FC236}">
                <a16:creationId xmlns:a16="http://schemas.microsoft.com/office/drawing/2014/main" id="{AE7C67C4-D83F-4049-93CB-5529C73108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850" y="0"/>
            <a:ext cx="92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Scott">
            <a:extLst>
              <a:ext uri="{FF2B5EF4-FFF2-40B4-BE49-F238E27FC236}">
                <a16:creationId xmlns:a16="http://schemas.microsoft.com/office/drawing/2014/main" id="{B108CD32-D341-446B-892B-AD3F33D27F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Simpson">
            <a:extLst>
              <a:ext uri="{FF2B5EF4-FFF2-40B4-BE49-F238E27FC236}">
                <a16:creationId xmlns:a16="http://schemas.microsoft.com/office/drawing/2014/main" id="{9A44FDAE-721D-4819-8429-3D3231393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650" y="0"/>
            <a:ext cx="915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Turner">
            <a:extLst>
              <a:ext uri="{FF2B5EF4-FFF2-40B4-BE49-F238E27FC236}">
                <a16:creationId xmlns:a16="http://schemas.microsoft.com/office/drawing/2014/main" id="{4A9A388A-5952-4FBE-82DB-731AB8F6A1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Barbian">
            <a:extLst>
              <a:ext uri="{FF2B5EF4-FFF2-40B4-BE49-F238E27FC236}">
                <a16:creationId xmlns:a16="http://schemas.microsoft.com/office/drawing/2014/main" id="{33B526E6-B789-4D49-AB92-C1EC6D549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Casillo">
            <a:extLst>
              <a:ext uri="{FF2B5EF4-FFF2-40B4-BE49-F238E27FC236}">
                <a16:creationId xmlns:a16="http://schemas.microsoft.com/office/drawing/2014/main" id="{7C40B471-53A2-4BF1-B78E-8F6D9BCDF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202" y="674954"/>
            <a:ext cx="7355596" cy="55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Cummings">
            <a:extLst>
              <a:ext uri="{FF2B5EF4-FFF2-40B4-BE49-F238E27FC236}">
                <a16:creationId xmlns:a16="http://schemas.microsoft.com/office/drawing/2014/main" id="{2A5EDEC7-1070-4454-AB27-3A49403BF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Barbian">
            <a:extLst>
              <a:ext uri="{FF2B5EF4-FFF2-40B4-BE49-F238E27FC236}">
                <a16:creationId xmlns:a16="http://schemas.microsoft.com/office/drawing/2014/main" id="{6CA46E54-71D6-450C-9770-A4584225B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685" y="807356"/>
            <a:ext cx="4194629" cy="52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Fuentes">
            <a:extLst>
              <a:ext uri="{FF2B5EF4-FFF2-40B4-BE49-F238E27FC236}">
                <a16:creationId xmlns:a16="http://schemas.microsoft.com/office/drawing/2014/main" id="{5420F8B2-7884-4200-97BD-E784DF2A12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513" y="0"/>
            <a:ext cx="525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Jarvis">
            <a:extLst>
              <a:ext uri="{FF2B5EF4-FFF2-40B4-BE49-F238E27FC236}">
                <a16:creationId xmlns:a16="http://schemas.microsoft.com/office/drawing/2014/main" id="{A8EDD51F-76F8-4CA6-9067-1DF43C43A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Kamen">
            <a:extLst>
              <a:ext uri="{FF2B5EF4-FFF2-40B4-BE49-F238E27FC236}">
                <a16:creationId xmlns:a16="http://schemas.microsoft.com/office/drawing/2014/main" id="{7071E809-C244-4FFD-B84A-9AE66BB18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575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Larrabee">
            <a:extLst>
              <a:ext uri="{FF2B5EF4-FFF2-40B4-BE49-F238E27FC236}">
                <a16:creationId xmlns:a16="http://schemas.microsoft.com/office/drawing/2014/main" id="{CA670427-3824-47E5-ABF6-5584177F5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7" y="0"/>
            <a:ext cx="921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Lorentzen">
            <a:extLst>
              <a:ext uri="{FF2B5EF4-FFF2-40B4-BE49-F238E27FC236}">
                <a16:creationId xmlns:a16="http://schemas.microsoft.com/office/drawing/2014/main" id="{49C3B1FF-7128-401E-846D-112D6C6D4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950" y="0"/>
            <a:ext cx="689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MacEachern">
            <a:extLst>
              <a:ext uri="{FF2B5EF4-FFF2-40B4-BE49-F238E27FC236}">
                <a16:creationId xmlns:a16="http://schemas.microsoft.com/office/drawing/2014/main" id="{187FCB07-2DB0-436A-82D8-B227723C4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2659" y="857251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Pereira">
            <a:extLst>
              <a:ext uri="{FF2B5EF4-FFF2-40B4-BE49-F238E27FC236}">
                <a16:creationId xmlns:a16="http://schemas.microsoft.com/office/drawing/2014/main" id="{546BF1D3-3C54-4BD0-946A-052F34E59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81907"/>
            <a:ext cx="10040848" cy="66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Popp">
            <a:extLst>
              <a:ext uri="{FF2B5EF4-FFF2-40B4-BE49-F238E27FC236}">
                <a16:creationId xmlns:a16="http://schemas.microsoft.com/office/drawing/2014/main" id="{E669C3DE-055D-415A-83F8-62319C930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0"/>
            <a:ext cx="921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Rubenstein and Rizzo">
            <a:extLst>
              <a:ext uri="{FF2B5EF4-FFF2-40B4-BE49-F238E27FC236}">
                <a16:creationId xmlns:a16="http://schemas.microsoft.com/office/drawing/2014/main" id="{1A6F9D08-F1CA-4368-BE3D-78027BD67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577" y="858606"/>
            <a:ext cx="6868846" cy="51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Spyrou">
            <a:extLst>
              <a:ext uri="{FF2B5EF4-FFF2-40B4-BE49-F238E27FC236}">
                <a16:creationId xmlns:a16="http://schemas.microsoft.com/office/drawing/2014/main" id="{7A50C9B3-8806-4714-A1F0-B16A7B323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3" y="0"/>
            <a:ext cx="8994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Barratt">
            <a:extLst>
              <a:ext uri="{FF2B5EF4-FFF2-40B4-BE49-F238E27FC236}">
                <a16:creationId xmlns:a16="http://schemas.microsoft.com/office/drawing/2014/main" id="{12D047CE-4065-4915-AE28-B9112277E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093" y="918058"/>
            <a:ext cx="5033508" cy="50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Sreenan-Cassidy">
            <a:extLst>
              <a:ext uri="{FF2B5EF4-FFF2-40B4-BE49-F238E27FC236}">
                <a16:creationId xmlns:a16="http://schemas.microsoft.com/office/drawing/2014/main" id="{D53EA02C-A8CF-4751-8279-3C8C5382E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Stempien">
            <a:extLst>
              <a:ext uri="{FF2B5EF4-FFF2-40B4-BE49-F238E27FC236}">
                <a16:creationId xmlns:a16="http://schemas.microsoft.com/office/drawing/2014/main" id="{8AF6E36C-5F07-4EAA-AD6E-C1082BB47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775" y="0"/>
            <a:ext cx="537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 Tate">
            <a:extLst>
              <a:ext uri="{FF2B5EF4-FFF2-40B4-BE49-F238E27FC236}">
                <a16:creationId xmlns:a16="http://schemas.microsoft.com/office/drawing/2014/main" id="{6AD5ADD2-428C-4ECD-ABB8-2007A94E5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100" y="0"/>
            <a:ext cx="576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2-Van Ness">
            <a:extLst>
              <a:ext uri="{FF2B5EF4-FFF2-40B4-BE49-F238E27FC236}">
                <a16:creationId xmlns:a16="http://schemas.microsoft.com/office/drawing/2014/main" id="{684C6E11-B4E5-4EA5-8AE7-ED8174A0A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0"/>
            <a:ext cx="987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Barratt">
            <a:extLst>
              <a:ext uri="{FF2B5EF4-FFF2-40B4-BE49-F238E27FC236}">
                <a16:creationId xmlns:a16="http://schemas.microsoft.com/office/drawing/2014/main" id="{B98C387F-4466-4B4C-91B5-4D0FAC5FB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6455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Benoit">
            <a:extLst>
              <a:ext uri="{FF2B5EF4-FFF2-40B4-BE49-F238E27FC236}">
                <a16:creationId xmlns:a16="http://schemas.microsoft.com/office/drawing/2014/main" id="{D7EA09D7-3981-418F-BB17-1CE79CE11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Carson">
            <a:extLst>
              <a:ext uri="{FF2B5EF4-FFF2-40B4-BE49-F238E27FC236}">
                <a16:creationId xmlns:a16="http://schemas.microsoft.com/office/drawing/2014/main" id="{863198F4-197F-4866-BFD8-42A009051D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21456" y="798817"/>
            <a:ext cx="6349087" cy="50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Chait">
            <a:extLst>
              <a:ext uri="{FF2B5EF4-FFF2-40B4-BE49-F238E27FC236}">
                <a16:creationId xmlns:a16="http://schemas.microsoft.com/office/drawing/2014/main" id="{B8F8209D-CA30-490D-AE60-75779D87E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Cummings">
            <a:extLst>
              <a:ext uri="{FF2B5EF4-FFF2-40B4-BE49-F238E27FC236}">
                <a16:creationId xmlns:a16="http://schemas.microsoft.com/office/drawing/2014/main" id="{7CDCDA2F-5749-4E80-A4E1-F98CCEB16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350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Early">
            <a:extLst>
              <a:ext uri="{FF2B5EF4-FFF2-40B4-BE49-F238E27FC236}">
                <a16:creationId xmlns:a16="http://schemas.microsoft.com/office/drawing/2014/main" id="{BB703A6B-24E4-40FE-9283-B81DCABDFF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69632" y="1264527"/>
            <a:ext cx="5348980" cy="40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Chait">
            <a:extLst>
              <a:ext uri="{FF2B5EF4-FFF2-40B4-BE49-F238E27FC236}">
                <a16:creationId xmlns:a16="http://schemas.microsoft.com/office/drawing/2014/main" id="{16210029-121C-4454-AD52-9A804841E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FitzRoy">
            <a:extLst>
              <a:ext uri="{FF2B5EF4-FFF2-40B4-BE49-F238E27FC236}">
                <a16:creationId xmlns:a16="http://schemas.microsoft.com/office/drawing/2014/main" id="{9ECB5CF2-5A3D-46A1-8773-20AC44F6B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7712" y="857250"/>
            <a:ext cx="6858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Foote">
            <a:extLst>
              <a:ext uri="{FF2B5EF4-FFF2-40B4-BE49-F238E27FC236}">
                <a16:creationId xmlns:a16="http://schemas.microsoft.com/office/drawing/2014/main" id="{C19F3431-F7FB-4FA6-AD97-4C7E21961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132" y="667820"/>
            <a:ext cx="8019736" cy="51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Gittes">
            <a:extLst>
              <a:ext uri="{FF2B5EF4-FFF2-40B4-BE49-F238E27FC236}">
                <a16:creationId xmlns:a16="http://schemas.microsoft.com/office/drawing/2014/main" id="{8200A948-6272-4977-B109-1E0DE8F9F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99232" y="928990"/>
            <a:ext cx="6470722" cy="48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Guliner-1">
            <a:extLst>
              <a:ext uri="{FF2B5EF4-FFF2-40B4-BE49-F238E27FC236}">
                <a16:creationId xmlns:a16="http://schemas.microsoft.com/office/drawing/2014/main" id="{1158AB51-61B7-42DC-B58B-4A9CA5ACE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Jarvis">
            <a:extLst>
              <a:ext uri="{FF2B5EF4-FFF2-40B4-BE49-F238E27FC236}">
                <a16:creationId xmlns:a16="http://schemas.microsoft.com/office/drawing/2014/main" id="{AAF59A5D-4B69-4971-A182-FD85BF7F95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6617" y="857248"/>
            <a:ext cx="6858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LaTulippe">
            <a:extLst>
              <a:ext uri="{FF2B5EF4-FFF2-40B4-BE49-F238E27FC236}">
                <a16:creationId xmlns:a16="http://schemas.microsoft.com/office/drawing/2014/main" id="{9553C5DA-C8B0-42BF-A25D-545217595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90952" y="1465066"/>
            <a:ext cx="5485258" cy="4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Lee (2)">
            <a:extLst>
              <a:ext uri="{FF2B5EF4-FFF2-40B4-BE49-F238E27FC236}">
                <a16:creationId xmlns:a16="http://schemas.microsoft.com/office/drawing/2014/main" id="{FF9032B2-EBCB-4520-966F-90367F255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248" y="253242"/>
            <a:ext cx="8142377" cy="61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3- Pereira">
            <a:extLst>
              <a:ext uri="{FF2B5EF4-FFF2-40B4-BE49-F238E27FC236}">
                <a16:creationId xmlns:a16="http://schemas.microsoft.com/office/drawing/2014/main" id="{AE94A689-15E9-4B2B-AA7D-CD4B65D619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C5C5B737-222C-F147-8437-23922E386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05" y="178544"/>
            <a:ext cx="6173866" cy="6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4- Sriskandarajah">
            <a:extLst>
              <a:ext uri="{FF2B5EF4-FFF2-40B4-BE49-F238E27FC236}">
                <a16:creationId xmlns:a16="http://schemas.microsoft.com/office/drawing/2014/main" id="{D0AB1814-4641-4877-8251-20BBD328E7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01225" y="1223340"/>
            <a:ext cx="5485257" cy="41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Cummings">
            <a:extLst>
              <a:ext uri="{FF2B5EF4-FFF2-40B4-BE49-F238E27FC236}">
                <a16:creationId xmlns:a16="http://schemas.microsoft.com/office/drawing/2014/main" id="{5057BE64-B9A7-4109-A7BA-E1BC868CD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-1-Biase">
            <a:extLst>
              <a:ext uri="{FF2B5EF4-FFF2-40B4-BE49-F238E27FC236}">
                <a16:creationId xmlns:a16="http://schemas.microsoft.com/office/drawing/2014/main" id="{37E496F4-F1AC-4359-9C79-A29A56295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00" y="0"/>
            <a:ext cx="840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-1-Forte">
            <a:extLst>
              <a:ext uri="{FF2B5EF4-FFF2-40B4-BE49-F238E27FC236}">
                <a16:creationId xmlns:a16="http://schemas.microsoft.com/office/drawing/2014/main" id="{16DCC9B7-EEBD-4425-8BE2-12D8502B6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88" y="0"/>
            <a:ext cx="914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-3-Dunham">
            <a:extLst>
              <a:ext uri="{FF2B5EF4-FFF2-40B4-BE49-F238E27FC236}">
                <a16:creationId xmlns:a16="http://schemas.microsoft.com/office/drawing/2014/main" id="{972AFB2D-73E9-44F4-9ACA-A6C67DFF0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913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36E8B-5D28-8E45-A41D-4AF5B9D55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DF5CE-7A69-ED47-B0CD-F22D0731D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7" name="Picture 6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509C2533-D723-944C-A06A-1FADCAC975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38100"/>
            <a:ext cx="9042400" cy="67818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F6FF79D-DCB3-BC43-90FA-FA9F991723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95250"/>
            <a:ext cx="8890000" cy="6667500"/>
          </a:xfrm>
          <a:prstGeom prst="rect">
            <a:avLst/>
          </a:prstGeom>
        </p:spPr>
      </p:pic>
      <p:pic>
        <p:nvPicPr>
          <p:cNvPr id="11" name="Picture 10" descr="A picture containing text, grass, painting, window&#10;&#10;Description automatically generated">
            <a:extLst>
              <a:ext uri="{FF2B5EF4-FFF2-40B4-BE49-F238E27FC236}">
                <a16:creationId xmlns:a16="http://schemas.microsoft.com/office/drawing/2014/main" id="{B363BFDF-51D2-1D44-A8A9-66B51B66C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619" y="319314"/>
            <a:ext cx="8406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, indoor, white&#10;&#10;Description automatically generated">
            <a:extLst>
              <a:ext uri="{FF2B5EF4-FFF2-40B4-BE49-F238E27FC236}">
                <a16:creationId xmlns:a16="http://schemas.microsoft.com/office/drawing/2014/main" id="{59D91581-270A-1241-86D8-076ECE49C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370" y="1348324"/>
            <a:ext cx="6201230" cy="41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tree, colorful&#10;&#10;Description automatically generated">
            <a:extLst>
              <a:ext uri="{FF2B5EF4-FFF2-40B4-BE49-F238E27FC236}">
                <a16:creationId xmlns:a16="http://schemas.microsoft.com/office/drawing/2014/main" id="{030DEF6D-0E00-1A4B-A0ED-A1166E536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661C01D5-0B9D-4E46-8467-DA6791D26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ee branch&#10;&#10;Description automatically generated with low confidence">
            <a:extLst>
              <a:ext uri="{FF2B5EF4-FFF2-40B4-BE49-F238E27FC236}">
                <a16:creationId xmlns:a16="http://schemas.microsoft.com/office/drawing/2014/main" id="{9AF18268-F529-AA41-96AD-BF5451417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red leaves&#10;&#10;Description automatically generated with low confidence">
            <a:extLst>
              <a:ext uri="{FF2B5EF4-FFF2-40B4-BE49-F238E27FC236}">
                <a16:creationId xmlns:a16="http://schemas.microsoft.com/office/drawing/2014/main" id="{233BDEEA-14B2-EC44-9CE5-E89C72EDAF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8" y="0"/>
            <a:ext cx="5137688" cy="6858001"/>
          </a:xfrm>
          <a:prstGeom prst="rect">
            <a:avLst/>
          </a:prstGeom>
        </p:spPr>
      </p:pic>
      <p:pic>
        <p:nvPicPr>
          <p:cNvPr id="5" name="Picture 4" descr="A picture containing plant, dish, vegetable&#10;&#10;Description automatically generated">
            <a:extLst>
              <a:ext uri="{FF2B5EF4-FFF2-40B4-BE49-F238E27FC236}">
                <a16:creationId xmlns:a16="http://schemas.microsoft.com/office/drawing/2014/main" id="{56C4C042-38BC-4346-9DCF-D5A5AB009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984" y="0"/>
            <a:ext cx="5137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Greenberg">
            <a:extLst>
              <a:ext uri="{FF2B5EF4-FFF2-40B4-BE49-F238E27FC236}">
                <a16:creationId xmlns:a16="http://schemas.microsoft.com/office/drawing/2014/main" id="{11828E6F-EABE-4DBA-893B-1A9E10D99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Guliner">
            <a:extLst>
              <a:ext uri="{FF2B5EF4-FFF2-40B4-BE49-F238E27FC236}">
                <a16:creationId xmlns:a16="http://schemas.microsoft.com/office/drawing/2014/main" id="{F5C99A6D-43BD-4CB4-80BB-EF7ECE5AF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C -1- Hein">
            <a:extLst>
              <a:ext uri="{FF2B5EF4-FFF2-40B4-BE49-F238E27FC236}">
                <a16:creationId xmlns:a16="http://schemas.microsoft.com/office/drawing/2014/main" id="{32DC0CE3-D7EB-464D-9FD5-55EB8E3F48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</Words>
  <Application>Microsoft Macintosh PowerPoint</Application>
  <PresentationFormat>Widescreen</PresentationFormat>
  <Paragraphs>2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2021 Awesome Tree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JoAnn Messina</dc:creator>
  <cp:lastModifiedBy>Jonna Mosoff</cp:lastModifiedBy>
  <cp:revision>9</cp:revision>
  <dcterms:created xsi:type="dcterms:W3CDTF">2021-06-18T17:10:11Z</dcterms:created>
  <dcterms:modified xsi:type="dcterms:W3CDTF">2021-07-19T12:07:50Z</dcterms:modified>
</cp:coreProperties>
</file>